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81" r:id="rId7"/>
    <p:sldId id="282" r:id="rId8"/>
    <p:sldId id="28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8" d="100"/>
          <a:sy n="88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9/8/2019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198B2-E8C9-406B-A8EB-86EE56906D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BLOGGIFY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70D5B-FBCF-44F0-BC1F-35836248BA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Twitter Without Limits.</a:t>
            </a:r>
          </a:p>
        </p:txBody>
      </p:sp>
    </p:spTree>
    <p:extLst>
      <p:ext uri="{BB962C8B-B14F-4D97-AF65-F5344CB8AC3E}">
        <p14:creationId xmlns:p14="http://schemas.microsoft.com/office/powerpoint/2010/main" val="214029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81BFE-156C-4237-9E49-88F01A6D1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C118C-ABD4-4C5A-8B67-2F5C95933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Controller: </a:t>
            </a:r>
            <a:r>
              <a:rPr lang="en-IN" dirty="0" err="1"/>
              <a:t>FrontController</a:t>
            </a:r>
            <a:endParaRPr lang="en-IN" dirty="0"/>
          </a:p>
          <a:p>
            <a:r>
              <a:rPr lang="en-IN" dirty="0"/>
              <a:t>DAO: </a:t>
            </a:r>
            <a:r>
              <a:rPr lang="en-IN" dirty="0" err="1"/>
              <a:t>LoginValidate</a:t>
            </a:r>
            <a:endParaRPr lang="en-IN" dirty="0"/>
          </a:p>
          <a:p>
            <a:r>
              <a:rPr lang="en-IN" dirty="0"/>
              <a:t>DTO: User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9893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96291-6D13-4E3C-B8FC-EB854ADF5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 descr="login.PNG">
            <a:extLst>
              <a:ext uri="{FF2B5EF4-FFF2-40B4-BE49-F238E27FC236}">
                <a16:creationId xmlns:a16="http://schemas.microsoft.com/office/drawing/2014/main" id="{CFCD93BF-75DF-468F-B163-7F169ABCB12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/>
          <a:srcRect b="1196"/>
          <a:stretch/>
        </p:blipFill>
        <p:spPr>
          <a:xfrm>
            <a:off x="466041" y="480089"/>
            <a:ext cx="11234727" cy="586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77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C3FF7-28B8-47ED-A123-ED64E9AE0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3: 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2C48B-868D-4443-9C98-0778A20AB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first thing a user should see when logged in to a blogging website is Blogs!</a:t>
            </a:r>
          </a:p>
          <a:p>
            <a:r>
              <a:rPr lang="en-IN" dirty="0"/>
              <a:t>Homepage is the first view of the web application when the user logs in. It will showcase multiple articles based on multiple domains that are viewable by all logged-in users. They will be retrieved from the database from the Article table shown below. It will also have the search and profile feature that can be used when needed.</a:t>
            </a:r>
          </a:p>
        </p:txBody>
      </p:sp>
    </p:spTree>
    <p:extLst>
      <p:ext uri="{BB962C8B-B14F-4D97-AF65-F5344CB8AC3E}">
        <p14:creationId xmlns:p14="http://schemas.microsoft.com/office/powerpoint/2010/main" val="2250326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F0380-A0C6-4B3F-845A-343EEF638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9D56B-9FC5-45DD-94C9-E24F4F9D6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Controller: </a:t>
            </a:r>
            <a:r>
              <a:rPr lang="en-IN" dirty="0" err="1"/>
              <a:t>FrontController</a:t>
            </a:r>
            <a:endParaRPr lang="en-IN" dirty="0"/>
          </a:p>
          <a:p>
            <a:r>
              <a:rPr lang="en-IN" dirty="0"/>
              <a:t>DTO: User</a:t>
            </a:r>
          </a:p>
          <a:p>
            <a:r>
              <a:rPr lang="en-IN" dirty="0"/>
              <a:t>DAO: 	</a:t>
            </a:r>
            <a:r>
              <a:rPr lang="en-IN" dirty="0" err="1"/>
              <a:t>ArticleList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IArticleList</a:t>
            </a:r>
            <a:endParaRPr lang="en-IN" dirty="0"/>
          </a:p>
          <a:p>
            <a:r>
              <a:rPr lang="en-IN" dirty="0"/>
              <a:t>Service: </a:t>
            </a:r>
            <a:r>
              <a:rPr lang="en-IN" dirty="0" err="1"/>
              <a:t>ArticleService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9340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FE490-B204-4849-95C3-050C744AC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3E13E-04D2-454A-8841-C37274915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 descr="home.PNG">
            <a:extLst>
              <a:ext uri="{FF2B5EF4-FFF2-40B4-BE49-F238E27FC236}">
                <a16:creationId xmlns:a16="http://schemas.microsoft.com/office/drawing/2014/main" id="{FE0CC545-B595-48EA-8AF5-D4CCEE276D4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9290" y="470248"/>
            <a:ext cx="11249234" cy="591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487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02EF-66F5-41C1-9C95-D205D04A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4: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26602-4D3E-45E9-8ABE-40122BDC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User’s Basic Information is displayed.</a:t>
            </a:r>
          </a:p>
          <a:p>
            <a:r>
              <a:rPr lang="en-IN" dirty="0"/>
              <a:t>Provides option to add an article under that profile.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1764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D14C0-EECA-42C3-A069-1F68C74BE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72FD6-3798-4B9F-99A3-DC40AC9A4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Controller: </a:t>
            </a:r>
            <a:r>
              <a:rPr lang="en-IN" dirty="0" err="1"/>
              <a:t>FrontController</a:t>
            </a:r>
            <a:endParaRPr lang="en-IN" dirty="0"/>
          </a:p>
          <a:p>
            <a:r>
              <a:rPr lang="en-IN" dirty="0"/>
              <a:t>DTO: User</a:t>
            </a:r>
          </a:p>
          <a:p>
            <a:r>
              <a:rPr lang="en-IN" dirty="0"/>
              <a:t>DAO: 	</a:t>
            </a:r>
            <a:r>
              <a:rPr lang="en-IN" dirty="0" err="1"/>
              <a:t>UserData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IUserData</a:t>
            </a:r>
            <a:endParaRPr lang="en-IN" dirty="0"/>
          </a:p>
          <a:p>
            <a:r>
              <a:rPr lang="en-IN" dirty="0"/>
              <a:t>Service: </a:t>
            </a:r>
            <a:r>
              <a:rPr lang="en-IN" dirty="0" err="1"/>
              <a:t>UserDataService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885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7692A-1A5C-4E36-9C6D-8577112B9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171D8-788C-47C9-93BD-D2864247B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 descr="profile.PNG">
            <a:extLst>
              <a:ext uri="{FF2B5EF4-FFF2-40B4-BE49-F238E27FC236}">
                <a16:creationId xmlns:a16="http://schemas.microsoft.com/office/drawing/2014/main" id="{B2A093E2-A4A5-4B84-90A9-16C83043465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5400" y="982132"/>
            <a:ext cx="9668521" cy="489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778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E3B59-5F2A-42B0-A8CF-B1E186C1F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5: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EA40C-9AD3-45FD-8C52-BB75445A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post a new article</a:t>
            </a:r>
          </a:p>
          <a:p>
            <a:r>
              <a:rPr lang="en-US" dirty="0"/>
              <a:t>Implements tagging behavior by providing functionality to all registered users to post articles under provided categories (one category at max).  </a:t>
            </a:r>
          </a:p>
          <a:p>
            <a:r>
              <a:rPr lang="en-US" dirty="0"/>
              <a:t>These articles are entered into the database category wise and accessed when another user attempts to search them through the search module.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1958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02B9-382E-4419-9A7A-CD3D1E282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C5A22-6CB1-4CE2-8417-DE9AFFA4E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Controller: </a:t>
            </a:r>
            <a:r>
              <a:rPr lang="en-IN" dirty="0" err="1"/>
              <a:t>FrontController</a:t>
            </a:r>
            <a:endParaRPr lang="en-IN" dirty="0"/>
          </a:p>
          <a:p>
            <a:r>
              <a:rPr lang="en-IN" dirty="0"/>
              <a:t>DTO: User</a:t>
            </a:r>
          </a:p>
          <a:p>
            <a:r>
              <a:rPr lang="en-IN" dirty="0"/>
              <a:t>DAO: 	</a:t>
            </a:r>
            <a:r>
              <a:rPr lang="en-IN" dirty="0" err="1"/>
              <a:t>NewPost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INewPost</a:t>
            </a:r>
            <a:endParaRPr lang="en-IN" dirty="0"/>
          </a:p>
          <a:p>
            <a:r>
              <a:rPr lang="en-IN" dirty="0"/>
              <a:t>Service: </a:t>
            </a:r>
            <a:r>
              <a:rPr lang="en-IN" dirty="0" err="1"/>
              <a:t>NewPostService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0148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48B6-F5B9-4C58-9FE2-6A67B7A9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Bloggify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B8A7D-D6D3-4513-8784-B9D53A790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Bloggify is an online publishing platform. The platform is an example of social journalism, having a hybrid collection of amateur and professional people and publications, or exclusive blogs or publishers on Bloggify, and is regularly regarded as a blog host.</a:t>
            </a:r>
          </a:p>
          <a:p>
            <a:pPr marL="0" indent="0" algn="ctr">
              <a:buNone/>
            </a:pPr>
            <a:r>
              <a:rPr lang="en-IN" dirty="0"/>
              <a:t>“Read and Write the Stories that Matters”</a:t>
            </a:r>
          </a:p>
        </p:txBody>
      </p:sp>
    </p:spTree>
    <p:extLst>
      <p:ext uri="{BB962C8B-B14F-4D97-AF65-F5344CB8AC3E}">
        <p14:creationId xmlns:p14="http://schemas.microsoft.com/office/powerpoint/2010/main" val="2499069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Guest1\AppData\Local\Microsoft\Windows\INetCache\Content.Word\new-post.png">
            <a:extLst>
              <a:ext uri="{FF2B5EF4-FFF2-40B4-BE49-F238E27FC236}">
                <a16:creationId xmlns:a16="http://schemas.microsoft.com/office/drawing/2014/main" id="{C6B7B610-9B87-4677-8264-A15F01DEA3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637" y="488272"/>
            <a:ext cx="5797120" cy="58681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9286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B7D1-766B-4645-9AB7-B14EF581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6: Blog and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85923-CAA1-464C-9C30-70672A963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Lets you view the article.</a:t>
            </a:r>
          </a:p>
          <a:p>
            <a:r>
              <a:rPr lang="en-IN" dirty="0"/>
              <a:t>Also lets the user comment on the article.</a:t>
            </a:r>
          </a:p>
        </p:txBody>
      </p:sp>
    </p:spTree>
    <p:extLst>
      <p:ext uri="{BB962C8B-B14F-4D97-AF65-F5344CB8AC3E}">
        <p14:creationId xmlns:p14="http://schemas.microsoft.com/office/powerpoint/2010/main" val="4274397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BEEF-A5C4-48D5-A55C-7AE61C90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Blog and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84C2-F310-4086-8CAB-974858684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Controller: </a:t>
            </a:r>
            <a:r>
              <a:rPr lang="en-IN" dirty="0" err="1"/>
              <a:t>FrontController</a:t>
            </a:r>
            <a:endParaRPr lang="en-IN" dirty="0"/>
          </a:p>
          <a:p>
            <a:r>
              <a:rPr lang="en-IN" dirty="0"/>
              <a:t>DTO: User</a:t>
            </a:r>
          </a:p>
          <a:p>
            <a:r>
              <a:rPr lang="en-IN" dirty="0"/>
              <a:t>DAO: 	</a:t>
            </a:r>
            <a:r>
              <a:rPr lang="en-IN" dirty="0" err="1"/>
              <a:t>CommentDAO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CommentList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ViewArticle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IViewArticle</a:t>
            </a:r>
            <a:endParaRPr lang="en-IN" dirty="0"/>
          </a:p>
          <a:p>
            <a:r>
              <a:rPr lang="en-IN" dirty="0"/>
              <a:t>Service: </a:t>
            </a:r>
            <a:r>
              <a:rPr lang="en-IN" dirty="0" err="1"/>
              <a:t>ViewArticleService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0704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hp lapi\Downloads\article.PNG">
            <a:extLst>
              <a:ext uri="{FF2B5EF4-FFF2-40B4-BE49-F238E27FC236}">
                <a16:creationId xmlns:a16="http://schemas.microsoft.com/office/drawing/2014/main" id="{E9CA3901-C289-4535-954F-F5292F8142AE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2959" y="433235"/>
            <a:ext cx="7243500" cy="5896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65410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8269A-D46F-4BF2-8E51-1A3188ED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E6B3D-D857-4D99-9669-00D2DEA37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Searching articles</a:t>
            </a:r>
          </a:p>
          <a:p>
            <a:r>
              <a:rPr lang="en-IN" dirty="0"/>
              <a:t>Clapping at Articles to show appreciation</a:t>
            </a:r>
          </a:p>
          <a:p>
            <a:r>
              <a:rPr lang="en-IN" dirty="0"/>
              <a:t>Sorting articles based on tags</a:t>
            </a:r>
          </a:p>
          <a:p>
            <a:r>
              <a:rPr lang="en-IN" dirty="0"/>
              <a:t>Reply to Comment</a:t>
            </a:r>
          </a:p>
          <a:p>
            <a:r>
              <a:rPr lang="en-IN" dirty="0"/>
              <a:t>Login and Connecting to Social Media</a:t>
            </a:r>
          </a:p>
          <a:p>
            <a:r>
              <a:rPr lang="en-IN" dirty="0"/>
              <a:t>Tags</a:t>
            </a:r>
          </a:p>
          <a:p>
            <a:r>
              <a:rPr lang="en-IN" dirty="0"/>
              <a:t>Using Machine Learning to recommend similar articles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487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C6E0-3396-4522-B618-A02ABE10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 of Bloggify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44B89-7B80-4B60-AA14-E1FA6DCCA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Blog management</a:t>
            </a:r>
          </a:p>
          <a:p>
            <a:r>
              <a:rPr lang="en-IN" b="1" dirty="0"/>
              <a:t>Dashboard</a:t>
            </a:r>
            <a:r>
              <a:rPr lang="en-IN" dirty="0"/>
              <a:t>: The dashboard is the primary tool for the typical Bloggify user. Through the dashboard, users are able to comment and clap posts. </a:t>
            </a:r>
          </a:p>
          <a:p>
            <a:r>
              <a:rPr lang="en-IN" b="1" dirty="0"/>
              <a:t>Comments</a:t>
            </a:r>
            <a:r>
              <a:rPr lang="en-IN" dirty="0"/>
              <a:t>: User can share their views about the article.</a:t>
            </a:r>
          </a:p>
        </p:txBody>
      </p:sp>
    </p:spTree>
    <p:extLst>
      <p:ext uri="{BB962C8B-B14F-4D97-AF65-F5344CB8AC3E}">
        <p14:creationId xmlns:p14="http://schemas.microsoft.com/office/powerpoint/2010/main" val="200882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5F8B-5D65-4B93-B472-45A7DFE7E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 Description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895CED4-002B-4BEB-A3D9-CA09BA8CB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5502" y="4879280"/>
            <a:ext cx="6830378" cy="1371791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ED2DCD-64DC-4A02-B601-561B32FCF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502" y="3326488"/>
            <a:ext cx="6830378" cy="15527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D6C8D4-B83F-476C-A1E1-E74F5CCDE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5502" y="2022621"/>
            <a:ext cx="6830378" cy="130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71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26B41-B01D-4FD0-990C-A2E616602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r>
              <a:rPr lang="en-IN" dirty="0"/>
              <a:t>Dummy Database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ADC3DC-2887-4249-B094-090E71C30A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3004" y="2111986"/>
            <a:ext cx="4124901" cy="15908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433235-0585-4B38-BE61-8B715CD8C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54" y="3702883"/>
            <a:ext cx="7344800" cy="10097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C611F5-2958-4F44-B89A-788B4E6F36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449" y="4712674"/>
            <a:ext cx="10050278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46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8C560-14FF-4AD8-BE92-A7076A544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1: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85D7-FEA2-478E-8AF6-EBE1C2E7D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Allows to register new users. Without registering in the website, people will not be allowed access to the contents of the website. </a:t>
            </a:r>
            <a:endParaRPr lang="en-IN" dirty="0"/>
          </a:p>
          <a:p>
            <a:r>
              <a:rPr lang="en-US" dirty="0"/>
              <a:t>This module will read the following input from the user:</a:t>
            </a:r>
            <a:endParaRPr lang="en-IN" dirty="0"/>
          </a:p>
          <a:p>
            <a:pPr lvl="1"/>
            <a:r>
              <a:rPr lang="en-US" dirty="0"/>
              <a:t>Name</a:t>
            </a:r>
            <a:endParaRPr lang="en-IN" dirty="0"/>
          </a:p>
          <a:p>
            <a:pPr lvl="1"/>
            <a:r>
              <a:rPr lang="en-US" dirty="0"/>
              <a:t>Email Address</a:t>
            </a:r>
            <a:endParaRPr lang="en-IN" dirty="0"/>
          </a:p>
          <a:p>
            <a:pPr lvl="1"/>
            <a:r>
              <a:rPr lang="en-US" dirty="0"/>
              <a:t>Password</a:t>
            </a:r>
            <a:endParaRPr lang="en-IN" dirty="0"/>
          </a:p>
          <a:p>
            <a:pPr lvl="0"/>
            <a:r>
              <a:rPr lang="en-US" dirty="0"/>
              <a:t>Assumption:  user must have an email account.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7384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05EAA-A40A-4F64-AF45-ADA15DC1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Class for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B0B19-82AF-4C12-AFD3-44DD58AE0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Controller: </a:t>
            </a:r>
            <a:r>
              <a:rPr lang="en-IN" dirty="0" err="1"/>
              <a:t>SignUpController</a:t>
            </a:r>
            <a:endParaRPr lang="en-IN" dirty="0"/>
          </a:p>
          <a:p>
            <a:r>
              <a:rPr lang="en-IN" dirty="0"/>
              <a:t>DAO: 	</a:t>
            </a:r>
            <a:r>
              <a:rPr lang="en-IN" dirty="0" err="1"/>
              <a:t>SignUpValidate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		</a:t>
            </a:r>
            <a:r>
              <a:rPr lang="en-IN" dirty="0" err="1"/>
              <a:t>ISignUpValidate</a:t>
            </a:r>
            <a:endParaRPr lang="en-IN" dirty="0"/>
          </a:p>
          <a:p>
            <a:r>
              <a:rPr lang="en-IN" dirty="0"/>
              <a:t>DTO: User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4925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01C2D-3ACC-40C3-AC05-5B537A012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E8F4D-82EB-4550-B100-01E8834CC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 descr="signup.PNG">
            <a:extLst>
              <a:ext uri="{FF2B5EF4-FFF2-40B4-BE49-F238E27FC236}">
                <a16:creationId xmlns:a16="http://schemas.microsoft.com/office/drawing/2014/main" id="{79F8F591-E0FE-416B-B51B-1751AABBD484}"/>
              </a:ext>
            </a:extLst>
          </p:cNvPr>
          <p:cNvPicPr/>
          <p:nvPr/>
        </p:nvPicPr>
        <p:blipFill rotWithShape="1">
          <a:blip r:embed="rId2" cstate="print"/>
          <a:srcRect b="7976"/>
          <a:stretch/>
        </p:blipFill>
        <p:spPr>
          <a:xfrm>
            <a:off x="478653" y="489987"/>
            <a:ext cx="11204361" cy="587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4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24436-68E9-44A5-AF57-FE2FBB6D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2: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C1CA2-A0CA-4B05-8B02-C195E38F1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webpage that would be displayed to the user </a:t>
            </a:r>
          </a:p>
          <a:p>
            <a:r>
              <a:rPr lang="en-US" dirty="0"/>
              <a:t>'Sign Up' button for unregistered Users. </a:t>
            </a:r>
          </a:p>
          <a:p>
            <a:r>
              <a:rPr lang="en-US" dirty="0"/>
              <a:t>Login credentials will be validated from the database from the 'User' table.</a:t>
            </a:r>
          </a:p>
        </p:txBody>
      </p:sp>
    </p:spTree>
    <p:extLst>
      <p:ext uri="{BB962C8B-B14F-4D97-AF65-F5344CB8AC3E}">
        <p14:creationId xmlns:p14="http://schemas.microsoft.com/office/powerpoint/2010/main" val="33189244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533</TotalTime>
  <Words>429</Words>
  <Application>Microsoft Office PowerPoint</Application>
  <PresentationFormat>Widescreen</PresentationFormat>
  <Paragraphs>79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Garamond</vt:lpstr>
      <vt:lpstr>Organic</vt:lpstr>
      <vt:lpstr>BLOGGIFY</vt:lpstr>
      <vt:lpstr>About Bloggify</vt:lpstr>
      <vt:lpstr>Features of Bloggify</vt:lpstr>
      <vt:lpstr>Database Description</vt:lpstr>
      <vt:lpstr>Dummy Database</vt:lpstr>
      <vt:lpstr>Module 1: Registration</vt:lpstr>
      <vt:lpstr>Design Class for Registration</vt:lpstr>
      <vt:lpstr>PowerPoint Presentation</vt:lpstr>
      <vt:lpstr>Module 2: Login</vt:lpstr>
      <vt:lpstr>Design Class for Login</vt:lpstr>
      <vt:lpstr>PowerPoint Presentation</vt:lpstr>
      <vt:lpstr>Module 3: Home Page</vt:lpstr>
      <vt:lpstr>Design Class for Home Page</vt:lpstr>
      <vt:lpstr>PowerPoint Presentation</vt:lpstr>
      <vt:lpstr>Module 4: Profile</vt:lpstr>
      <vt:lpstr>Design Class for Profile</vt:lpstr>
      <vt:lpstr>PowerPoint Presentation</vt:lpstr>
      <vt:lpstr>Module 5: Post</vt:lpstr>
      <vt:lpstr>Design Class for Post</vt:lpstr>
      <vt:lpstr>PowerPoint Presentation</vt:lpstr>
      <vt:lpstr>Module 6: Blog and Comments</vt:lpstr>
      <vt:lpstr>Design Class for Blog and Comments</vt:lpstr>
      <vt:lpstr>PowerPoint Presentation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BLOGGIFY</dc:title>
  <dc:creator>Yash Saboo</dc:creator>
  <cp:lastModifiedBy>Yash</cp:lastModifiedBy>
  <cp:revision>25</cp:revision>
  <dcterms:created xsi:type="dcterms:W3CDTF">2017-11-02T15:28:50Z</dcterms:created>
  <dcterms:modified xsi:type="dcterms:W3CDTF">2019-09-08T14:30:15Z</dcterms:modified>
</cp:coreProperties>
</file>

<file path=docProps/thumbnail.jpeg>
</file>